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8"/>
    <p:restoredTop sz="94662"/>
  </p:normalViewPr>
  <p:slideViewPr>
    <p:cSldViewPr snapToGrid="0" snapToObjects="1">
      <p:cViewPr varScale="1">
        <p:scale>
          <a:sx n="91" d="100"/>
          <a:sy n="91" d="100"/>
        </p:scale>
        <p:origin x="208" y="7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8/4/20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8/4/20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8/4/20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8/4/20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8/4/20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8/4/20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8/4/20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8/4/20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F1C039-4EA2-6249-AF55-349A59E45A0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 Local Search Engine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28F22D-DE64-854B-BB13-EC35618D411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Garrett Jennings</a:t>
            </a:r>
          </a:p>
        </p:txBody>
      </p:sp>
    </p:spTree>
    <p:extLst>
      <p:ext uri="{BB962C8B-B14F-4D97-AF65-F5344CB8AC3E}">
        <p14:creationId xmlns:p14="http://schemas.microsoft.com/office/powerpoint/2010/main" val="23533410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5EF9C6D-61BD-5E4A-AF11-3C19BCA2DC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83078" y="162976"/>
            <a:ext cx="9958011" cy="6223757"/>
          </a:xfrm>
        </p:spPr>
      </p:pic>
    </p:spTree>
    <p:extLst>
      <p:ext uri="{BB962C8B-B14F-4D97-AF65-F5344CB8AC3E}">
        <p14:creationId xmlns:p14="http://schemas.microsoft.com/office/powerpoint/2010/main" val="35057662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C5F4BFD-F195-C740-A104-4C0C3A9639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0284" y="220276"/>
            <a:ext cx="10194750" cy="6371719"/>
          </a:xfrm>
        </p:spPr>
      </p:pic>
    </p:spTree>
    <p:extLst>
      <p:ext uri="{BB962C8B-B14F-4D97-AF65-F5344CB8AC3E}">
        <p14:creationId xmlns:p14="http://schemas.microsoft.com/office/powerpoint/2010/main" val="23779517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02DC035-AB26-4B40-AB5A-403155E5EF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0536" y="261450"/>
            <a:ext cx="10058534" cy="6286584"/>
          </a:xfrm>
        </p:spPr>
      </p:pic>
    </p:spTree>
    <p:extLst>
      <p:ext uri="{BB962C8B-B14F-4D97-AF65-F5344CB8AC3E}">
        <p14:creationId xmlns:p14="http://schemas.microsoft.com/office/powerpoint/2010/main" val="30405321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6C75374-7D44-AB44-A878-13C72D8A56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146" y="191111"/>
            <a:ext cx="10283617" cy="6427261"/>
          </a:xfrm>
        </p:spPr>
      </p:pic>
    </p:spTree>
    <p:extLst>
      <p:ext uri="{BB962C8B-B14F-4D97-AF65-F5344CB8AC3E}">
        <p14:creationId xmlns:p14="http://schemas.microsoft.com/office/powerpoint/2010/main" val="14362705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1B0C5F2-FDB4-5843-B5DA-365D5C8DE8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0875" y="219246"/>
            <a:ext cx="10213278" cy="6383299"/>
          </a:xfrm>
        </p:spPr>
      </p:pic>
    </p:spTree>
    <p:extLst>
      <p:ext uri="{BB962C8B-B14F-4D97-AF65-F5344CB8AC3E}">
        <p14:creationId xmlns:p14="http://schemas.microsoft.com/office/powerpoint/2010/main" val="26252522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A09DECF-65C6-D64A-AD19-E5D0D57F1E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54943" y="261450"/>
            <a:ext cx="10016331" cy="6260207"/>
          </a:xfrm>
        </p:spPr>
      </p:pic>
    </p:spTree>
    <p:extLst>
      <p:ext uri="{BB962C8B-B14F-4D97-AF65-F5344CB8AC3E}">
        <p14:creationId xmlns:p14="http://schemas.microsoft.com/office/powerpoint/2010/main" val="20037143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B44A3B-6330-F14A-A3C4-F09EE8B8C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7200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3897160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961C5-13CF-5142-9803-5A571BA9EE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Overall Architecture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367028C8-1B3A-2646-A760-5613D0D7A9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4711" y="1429815"/>
            <a:ext cx="6707981" cy="4846516"/>
          </a:xfrm>
        </p:spPr>
      </p:pic>
    </p:spTree>
    <p:extLst>
      <p:ext uri="{BB962C8B-B14F-4D97-AF65-F5344CB8AC3E}">
        <p14:creationId xmlns:p14="http://schemas.microsoft.com/office/powerpoint/2010/main" val="5702334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F0F7F-4E74-E848-AF0F-BB551AD738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Flow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63EC24C-B11F-444E-8CC0-D7EE260766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62414" y="1540955"/>
            <a:ext cx="5626507" cy="5040413"/>
          </a:xfrm>
        </p:spPr>
      </p:pic>
    </p:spTree>
    <p:extLst>
      <p:ext uri="{BB962C8B-B14F-4D97-AF65-F5344CB8AC3E}">
        <p14:creationId xmlns:p14="http://schemas.microsoft.com/office/powerpoint/2010/main" val="9391187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A9B91-9B42-B84C-A439-A59F2209A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Functions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376DA74-E9BA-BA46-B4D9-BEDD691258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84914" y="1930400"/>
            <a:ext cx="7854964" cy="3756722"/>
          </a:xfrm>
        </p:spPr>
      </p:pic>
    </p:spTree>
    <p:extLst>
      <p:ext uri="{BB962C8B-B14F-4D97-AF65-F5344CB8AC3E}">
        <p14:creationId xmlns:p14="http://schemas.microsoft.com/office/powerpoint/2010/main" val="29692527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4280B7-BB0F-B74E-A9EA-963D6E5C2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 Format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97D95A1-B608-C941-9A59-AE3130802B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08022" y="1930400"/>
            <a:ext cx="6535292" cy="3835265"/>
          </a:xfrm>
        </p:spPr>
      </p:pic>
    </p:spTree>
    <p:extLst>
      <p:ext uri="{BB962C8B-B14F-4D97-AF65-F5344CB8AC3E}">
        <p14:creationId xmlns:p14="http://schemas.microsoft.com/office/powerpoint/2010/main" val="2516710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78BE26A-D108-234A-93E7-C4E13D9662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56829" y="276032"/>
            <a:ext cx="9994029" cy="6246268"/>
          </a:xfrm>
        </p:spPr>
      </p:pic>
    </p:spTree>
    <p:extLst>
      <p:ext uri="{BB962C8B-B14F-4D97-AF65-F5344CB8AC3E}">
        <p14:creationId xmlns:p14="http://schemas.microsoft.com/office/powerpoint/2010/main" val="11992382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6F74407-35AF-FE47-9781-0A3A1AAA89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9562" y="131066"/>
            <a:ext cx="10473531" cy="6545957"/>
          </a:xfrm>
        </p:spPr>
      </p:pic>
    </p:spTree>
    <p:extLst>
      <p:ext uri="{BB962C8B-B14F-4D97-AF65-F5344CB8AC3E}">
        <p14:creationId xmlns:p14="http://schemas.microsoft.com/office/powerpoint/2010/main" val="20334194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766FE8C-87D4-9D47-857B-9967692699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0283" y="220276"/>
            <a:ext cx="10373170" cy="6483231"/>
          </a:xfrm>
        </p:spPr>
      </p:pic>
    </p:spTree>
    <p:extLst>
      <p:ext uri="{BB962C8B-B14F-4D97-AF65-F5344CB8AC3E}">
        <p14:creationId xmlns:p14="http://schemas.microsoft.com/office/powerpoint/2010/main" val="29648050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275E481-B17D-9143-9DEF-1CB9D58C89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67485" y="289585"/>
            <a:ext cx="9960060" cy="6225038"/>
          </a:xfrm>
        </p:spPr>
      </p:pic>
    </p:spTree>
    <p:extLst>
      <p:ext uri="{BB962C8B-B14F-4D97-AF65-F5344CB8AC3E}">
        <p14:creationId xmlns:p14="http://schemas.microsoft.com/office/powerpoint/2010/main" val="4118131619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49</TotalTime>
  <Words>16</Words>
  <Application>Microsoft Macintosh PowerPoint</Application>
  <PresentationFormat>Widescreen</PresentationFormat>
  <Paragraphs>7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Trebuchet MS</vt:lpstr>
      <vt:lpstr>Wingdings 3</vt:lpstr>
      <vt:lpstr>Facet</vt:lpstr>
      <vt:lpstr>A Local Search Engine</vt:lpstr>
      <vt:lpstr>Overall Architecture</vt:lpstr>
      <vt:lpstr>System Flow</vt:lpstr>
      <vt:lpstr>System Functions</vt:lpstr>
      <vt:lpstr>Database Format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Questions?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Local Search Engine</dc:title>
  <dc:creator>Garrett Jennings</dc:creator>
  <cp:lastModifiedBy>Garrett Jennings</cp:lastModifiedBy>
  <cp:revision>7</cp:revision>
  <dcterms:created xsi:type="dcterms:W3CDTF">2020-08-04T12:54:52Z</dcterms:created>
  <dcterms:modified xsi:type="dcterms:W3CDTF">2020-08-04T13:44:18Z</dcterms:modified>
</cp:coreProperties>
</file>